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0124A-814F-467C-8C4A-810049AC37B7}" type="datetimeFigureOut">
              <a:rPr lang="en-US" smtClean="0"/>
              <a:pPr/>
              <a:t>5/20/2011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48B2E-DEA0-4367-823F-F4AACE8586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0124A-814F-467C-8C4A-810049AC37B7}" type="datetimeFigureOut">
              <a:rPr lang="en-US" smtClean="0"/>
              <a:pPr/>
              <a:t>5/20/2011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48B2E-DEA0-4367-823F-F4AACE858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0124A-814F-467C-8C4A-810049AC37B7}" type="datetimeFigureOut">
              <a:rPr lang="en-US" smtClean="0"/>
              <a:pPr/>
              <a:t>5/20/2011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48B2E-DEA0-4367-823F-F4AACE858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0124A-814F-467C-8C4A-810049AC37B7}" type="datetimeFigureOut">
              <a:rPr lang="en-US" smtClean="0"/>
              <a:pPr/>
              <a:t>5/20/2011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48B2E-DEA0-4367-823F-F4AACE858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0124A-814F-467C-8C4A-810049AC37B7}" type="datetimeFigureOut">
              <a:rPr lang="en-US" smtClean="0"/>
              <a:pPr/>
              <a:t>5/20/2011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48B2E-DEA0-4367-823F-F4AACE8586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0124A-814F-467C-8C4A-810049AC37B7}" type="datetimeFigureOut">
              <a:rPr lang="en-US" smtClean="0"/>
              <a:pPr/>
              <a:t>5/20/2011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48B2E-DEA0-4367-823F-F4AACE858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0124A-814F-467C-8C4A-810049AC37B7}" type="datetimeFigureOut">
              <a:rPr lang="en-US" smtClean="0"/>
              <a:pPr/>
              <a:t>5/20/2011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48B2E-DEA0-4367-823F-F4AACE858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0124A-814F-467C-8C4A-810049AC37B7}" type="datetimeFigureOut">
              <a:rPr lang="en-US" smtClean="0"/>
              <a:pPr/>
              <a:t>5/20/2011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48B2E-DEA0-4367-823F-F4AACE858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0124A-814F-467C-8C4A-810049AC37B7}" type="datetimeFigureOut">
              <a:rPr lang="en-US" smtClean="0"/>
              <a:pPr/>
              <a:t>5/20/2011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48B2E-DEA0-4367-823F-F4AACE8586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0124A-814F-467C-8C4A-810049AC37B7}" type="datetimeFigureOut">
              <a:rPr lang="en-US" smtClean="0"/>
              <a:pPr/>
              <a:t>5/20/2011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48B2E-DEA0-4367-823F-F4AACE8586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0124A-814F-467C-8C4A-810049AC37B7}" type="datetimeFigureOut">
              <a:rPr lang="en-US" smtClean="0"/>
              <a:pPr/>
              <a:t>5/20/2011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48B2E-DEA0-4367-823F-F4AACE8586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290124A-814F-467C-8C4A-810049AC37B7}" type="datetimeFigureOut">
              <a:rPr lang="en-US" smtClean="0"/>
              <a:pPr/>
              <a:t>5/20/2011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4B48B2E-DEA0-4367-823F-F4AACE8586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Eigenvalues of Ordinary Differential Equations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Jake  Blanchard</a:t>
            </a:r>
          </a:p>
          <a:p>
            <a:r>
              <a:rPr lang="en-US" dirty="0" smtClean="0"/>
              <a:t>University of Wisconsin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– n=2000</a:t>
            </a:r>
            <a:endParaRPr 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42875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(error) – n=2000</a:t>
            </a:r>
            <a:endParaRPr lang="en-US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42875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Finite Difference Techniques</a:t>
            </a:r>
          </a:p>
          <a:p>
            <a:r>
              <a:rPr lang="en-US" dirty="0" smtClean="0"/>
              <a:t>Matlab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simple eigenvalue problem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895600" y="2514600"/>
          <a:ext cx="2209800" cy="989806"/>
        </p:xfrm>
        <a:graphic>
          <a:graphicData uri="http://schemas.openxmlformats.org/presentationml/2006/ole">
            <p:oleObj spid="_x0000_s1025" name="Equation" r:id="rId3" imgW="914003" imgH="406224" progId="Equation.3">
              <p:embed/>
            </p:oleObj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971799" y="3733800"/>
          <a:ext cx="2177143" cy="457200"/>
        </p:xfrm>
        <a:graphic>
          <a:graphicData uri="http://schemas.openxmlformats.org/presentationml/2006/ole">
            <p:oleObj spid="_x0000_s1028" name="Equation" r:id="rId4" imgW="952087" imgH="203112" progId="Equation.3">
              <p:embed/>
            </p:oleObj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200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048000" y="5105400"/>
          <a:ext cx="1295400" cy="472924"/>
        </p:xfrm>
        <a:graphic>
          <a:graphicData uri="http://schemas.openxmlformats.org/presentationml/2006/ole">
            <p:oleObj spid="_x0000_s1031" name="Equation" r:id="rId5" imgW="596641" imgH="215806" progId="Equation.3">
              <p:embed/>
            </p:oleObj>
          </a:graphicData>
        </a:graphic>
      </p:graphicFrame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1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048000" y="5715000"/>
          <a:ext cx="2460172" cy="457200"/>
        </p:xfrm>
        <a:graphic>
          <a:graphicData uri="http://schemas.openxmlformats.org/presentationml/2006/ole">
            <p:oleObj spid="_x0000_s1034" name="Equation" r:id="rId6" imgW="1079032" imgH="203112" progId="Equation.3">
              <p:embed/>
            </p:oleObj>
          </a:graphicData>
        </a:graphic>
      </p:graphicFrame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200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Difference Solution</a:t>
            </a:r>
            <a:endParaRPr lang="en-US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1828800" y="1905000"/>
          <a:ext cx="5203903" cy="1219200"/>
        </p:xfrm>
        <a:graphic>
          <a:graphicData uri="http://schemas.openxmlformats.org/presentationml/2006/ole">
            <p:oleObj spid="_x0000_s16385" name="Equation" r:id="rId3" imgW="1663700" imgH="393700" progId="Equation.3">
              <p:embed/>
            </p:oleObj>
          </a:graphicData>
        </a:graphic>
      </p:graphicFrame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828800" y="3581400"/>
          <a:ext cx="5699760" cy="762000"/>
        </p:xfrm>
        <a:graphic>
          <a:graphicData uri="http://schemas.openxmlformats.org/presentationml/2006/ole">
            <p:oleObj spid="_x0000_s16388" name="Equation" r:id="rId4" imgW="1778000" imgH="241300" progId="Equation.3">
              <p:embed/>
            </p:oleObj>
          </a:graphicData>
        </a:graphic>
      </p:graphicFrame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a Mesh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Divide range 0&lt;x&lt;1 into 8 regions</a:t>
            </a:r>
          </a:p>
          <a:p>
            <a:r>
              <a:rPr lang="en-US" dirty="0" smtClean="0"/>
              <a:t>This produces 9 mesh points</a:t>
            </a:r>
          </a:p>
          <a:p>
            <a:r>
              <a:rPr lang="en-US" dirty="0" smtClean="0"/>
              <a:t>Boundary conditions eliminate two unknowns</a:t>
            </a:r>
          </a:p>
          <a:p>
            <a:r>
              <a:rPr lang="en-US" dirty="0" smtClean="0"/>
              <a:t>We’re left with 7 unknowns (the 7 internal mesh points)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Equation</a:t>
            </a:r>
            <a:endParaRPr lang="en-US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1295400" y="1524000"/>
          <a:ext cx="7198179" cy="3505200"/>
        </p:xfrm>
        <a:graphic>
          <a:graphicData uri="http://schemas.openxmlformats.org/presentationml/2006/ole">
            <p:oleObj spid="_x0000_s17409" name="Equation" r:id="rId3" imgW="3289300" imgH="1600200" progId="Equation.3">
              <p:embed/>
            </p:oleObj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600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2286000" y="5486400"/>
          <a:ext cx="2229556" cy="762000"/>
        </p:xfrm>
        <a:graphic>
          <a:graphicData uri="http://schemas.openxmlformats.org/presentationml/2006/ole">
            <p:oleObj spid="_x0000_s17412" name="Equation" r:id="rId4" imgW="748975" imgH="253890" progId="Equation.3">
              <p:embed/>
            </p:oleObj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0688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n=7;</a:t>
            </a:r>
          </a:p>
          <a:p>
            <a:r>
              <a:rPr lang="en-US" dirty="0" smtClean="0"/>
              <a:t>h=1/(n+1);</a:t>
            </a:r>
          </a:p>
          <a:p>
            <a:r>
              <a:rPr lang="en-US" dirty="0" smtClean="0"/>
              <a:t>voffdiag=ones(n-1,1);</a:t>
            </a:r>
          </a:p>
          <a:p>
            <a:r>
              <a:rPr lang="en-US" dirty="0" smtClean="0"/>
              <a:t>mymat=-2*eye(n)+diag(voffdiag,1)+diag(voffdiag,-1);</a:t>
            </a:r>
          </a:p>
          <a:p>
            <a:r>
              <a:rPr lang="en-US" dirty="0" smtClean="0"/>
              <a:t>D=sort(eig(mymat),'descend');</a:t>
            </a:r>
          </a:p>
          <a:p>
            <a:r>
              <a:rPr lang="en-US" dirty="0" smtClean="0"/>
              <a:t>lam=sqrt(-D)/h;</a:t>
            </a:r>
          </a:p>
          <a:p>
            <a:r>
              <a:rPr lang="en-US" dirty="0" smtClean="0"/>
              <a:t>check=lam/pi;</a:t>
            </a:r>
          </a:p>
          <a:p>
            <a:r>
              <a:rPr lang="en-US" dirty="0" smtClean="0"/>
              <a:t>myint=(1:n)';</a:t>
            </a:r>
          </a:p>
          <a:p>
            <a:r>
              <a:rPr lang="en-US" dirty="0" smtClean="0"/>
              <a:t>plot(myint,check,myint,myint)</a:t>
            </a:r>
          </a:p>
          <a:p>
            <a:r>
              <a:rPr lang="en-US" dirty="0" smtClean="0"/>
              <a:t>myerr=abs(check-myint)./(myint);</a:t>
            </a:r>
          </a:p>
          <a:p>
            <a:r>
              <a:rPr lang="en-US" dirty="0" smtClean="0"/>
              <a:t>figure</a:t>
            </a:r>
          </a:p>
          <a:p>
            <a:r>
              <a:rPr lang="en-US" dirty="0" smtClean="0"/>
              <a:t>semilogy(myint,myerr)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– n=7</a:t>
            </a:r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42875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(error) – n=7</a:t>
            </a:r>
            <a:endParaRPr lang="en-US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42875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172</TotalTime>
  <Words>120</Words>
  <Application>Microsoft Office PowerPoint</Application>
  <PresentationFormat>On-screen Show 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Solstice</vt:lpstr>
      <vt:lpstr>Equation</vt:lpstr>
      <vt:lpstr>Eigenvalues of Ordinary Differential Equations</vt:lpstr>
      <vt:lpstr>Introduction</vt:lpstr>
      <vt:lpstr>Model Problem</vt:lpstr>
      <vt:lpstr>Finite Difference Solution</vt:lpstr>
      <vt:lpstr>Choosing a Mesh</vt:lpstr>
      <vt:lpstr>Matrix Equation</vt:lpstr>
      <vt:lpstr>Code</vt:lpstr>
      <vt:lpstr>Results – n=7</vt:lpstr>
      <vt:lpstr>Results (error) – n=7</vt:lpstr>
      <vt:lpstr>Results – n=2000</vt:lpstr>
      <vt:lpstr>Results (error) – n=2000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Eigenvalues of Ordinary Differential Equations</dc:title>
  <dc:creator>jake</dc:creator>
  <cp:lastModifiedBy>jake</cp:lastModifiedBy>
  <cp:revision>13</cp:revision>
  <dcterms:created xsi:type="dcterms:W3CDTF">2011-05-10T16:01:02Z</dcterms:created>
  <dcterms:modified xsi:type="dcterms:W3CDTF">2011-05-20T17:55:23Z</dcterms:modified>
</cp:coreProperties>
</file>